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17"/>
  </p:notesMasterIdLst>
  <p:sldIdLst>
    <p:sldId id="287" r:id="rId2"/>
    <p:sldId id="286" r:id="rId3"/>
    <p:sldId id="272" r:id="rId4"/>
    <p:sldId id="273" r:id="rId5"/>
    <p:sldId id="275" r:id="rId6"/>
    <p:sldId id="274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4" r:id="rId15"/>
    <p:sldId id="285" r:id="rId16"/>
  </p:sldIdLst>
  <p:sldSz cx="9144000" cy="6858000" type="screen4x3"/>
  <p:notesSz cx="6858000" cy="994727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0" y="75565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724400"/>
            <a:ext cx="5484813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0D3D09-5EC7-41E9-8675-C8C00D16F371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5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2F1CB-61F3-421F-BDC8-1480DD91451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825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E9FE1-9B84-43BA-B907-6F9B87A3A7A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21476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65E02908-5133-4742-AD9C-FE7FE90B0CD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9108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74A67-B229-4B93-9587-4C2D68C332A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6713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AB1F3-C056-4C50-9F74-B392F7A77CE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459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E6845-2B76-4A1E-BBAF-10CDAC008F1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9927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B69ED9-22C3-4B70-8A75-015863F51753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6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F878E-468C-4745-AC4B-44EB2938C97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4136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B7B6D-AF5E-46F0-9505-F683D8C9596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228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68D0E8-FF94-4D0B-A95C-7C32DA193D8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82055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B8E78-2C11-4488-8BC3-AC606191DD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331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fld id="{FFADAD75-F830-4EA1-AF87-B5B97D92576E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72" r:id="rId2"/>
    <p:sldLayoutId id="2147483881" r:id="rId3"/>
    <p:sldLayoutId id="2147483873" r:id="rId4"/>
    <p:sldLayoutId id="2147483882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ъект 1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691187"/>
          </a:xfrm>
        </p:spPr>
        <p:txBody>
          <a:bodyPr/>
          <a:lstStyle/>
          <a:p>
            <a:pPr algn="ctr">
              <a:buClr>
                <a:srgbClr val="F3A447"/>
              </a:buClr>
            </a:pP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  <a:b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 «Детский сад «Планета детства»</a:t>
            </a:r>
            <a:b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Тамбовская  область Тамбовский муниципальный округ </a:t>
            </a:r>
            <a:r>
              <a:rPr lang="ru-RU" alt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Новая Ляда</a:t>
            </a:r>
          </a:p>
          <a:p>
            <a:pPr algn="ctr">
              <a:buClr>
                <a:srgbClr val="F3A447"/>
              </a:buClr>
            </a:pPr>
            <a:endParaRPr lang="ru-RU" alt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F3A447"/>
              </a:buClr>
            </a:pPr>
            <a:endParaRPr lang="ru-RU" alt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F3A447"/>
              </a:buClr>
            </a:pPr>
            <a:endParaRPr lang="ru-RU" alt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F3A447"/>
              </a:buClr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ЭКСКУРСИЯ </a:t>
            </a:r>
          </a:p>
          <a:p>
            <a:pPr algn="ctr">
              <a:buClr>
                <a:srgbClr val="F3A447"/>
              </a:buClr>
            </a:pPr>
            <a:r>
              <a:rPr lang="ru-RU" alt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РОДНОМУ ПОСЕЛКУ Р.П. НОВАЯ ЛЯДА</a:t>
            </a:r>
          </a:p>
          <a:p>
            <a:pPr algn="ctr">
              <a:buClr>
                <a:srgbClr val="F3A447"/>
              </a:buClr>
            </a:pP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материалы цифрового образовательного контента- презентация</a:t>
            </a:r>
          </a:p>
          <a:p>
            <a:pPr algn="ctr">
              <a:buClr>
                <a:srgbClr val="F3A447"/>
              </a:buClr>
            </a:pPr>
            <a:endParaRPr lang="ru-RU" alt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F3A447"/>
              </a:buClr>
            </a:pPr>
            <a:endParaRPr lang="ru-RU" alt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F3A447"/>
              </a:buClr>
            </a:pPr>
            <a:endParaRPr lang="ru-RU" alt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F3A447"/>
              </a:buClr>
            </a:pPr>
            <a:endParaRPr lang="ru-RU" alt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F3A447"/>
              </a:buClr>
            </a:pP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: </a:t>
            </a:r>
            <a:r>
              <a:rPr lang="ru-RU" alt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Бадаева</a:t>
            </a:r>
            <a:r>
              <a:rPr lang="ru-RU" alt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Васильевна, воспитатель</a:t>
            </a:r>
          </a:p>
          <a:p>
            <a:pPr algn="ctr">
              <a:buClr>
                <a:srgbClr val="F3A447"/>
              </a:buClr>
            </a:pPr>
            <a:r>
              <a:rPr lang="ru-RU" alt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Тамбовский муниципальный округ </a:t>
            </a:r>
            <a:r>
              <a:rPr lang="ru-RU" alt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</a:t>
            </a:r>
            <a:r>
              <a:rPr lang="ru-RU" alt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Новая Ляда, РФ,  2024г.</a:t>
            </a:r>
          </a:p>
          <a:p>
            <a:pPr algn="ctr">
              <a:buClr>
                <a:srgbClr val="F3A447"/>
              </a:buClr>
            </a:pPr>
            <a:r>
              <a:rPr lang="ru-RU" alt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200" dirty="0" smtClean="0">
              <a:solidFill>
                <a:srgbClr val="FFFFFF"/>
              </a:solidFill>
            </a:endParaRPr>
          </a:p>
          <a:p>
            <a:endParaRPr lang="ru-RU" alt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4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endParaRPr lang="ru-RU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16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Новой Ляде живут замечательные люди , которые по собственной инициативе создали настоящую сказку. Каждую зиму сюда спешат гости со всего </a:t>
            </a:r>
            <a:r>
              <a:rPr lang="ru-RU" sz="160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Притамбовья</a:t>
            </a:r>
            <a:r>
              <a:rPr lang="ru-RU" sz="16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да и не только. Главный инициатор красоты – жительница поселка Татьяна </a:t>
            </a:r>
            <a:r>
              <a:rPr lang="ru-RU" sz="160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Буданцева</a:t>
            </a:r>
            <a:r>
              <a:rPr lang="ru-RU" sz="16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Из остатков стройматериалов она мастерски вырезает лобзиком поделки и раскрашивает их вручную. Маленьких гостей здесь встречают снеговики, матрёшки, большая семья гномов и герои мультиков «</a:t>
            </a:r>
            <a:r>
              <a:rPr lang="ru-RU" sz="160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16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» и «Щенячий патруль». Городок обязательно украшается яркой иллюминацией фонарями.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490538" y="2060575"/>
            <a:ext cx="8229600" cy="4395788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8135938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410368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410368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0350"/>
            <a:ext cx="5329237" cy="61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179388" y="612775"/>
            <a:ext cx="33131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Новолядинская средняя общеобразовательная школа расположена на территории поселка Новая ляда. МБОУ «Новолядинская СОШ» обладает современной инфраструктурой. В 2003 году введено в строй новое типовое здание школы, которое расположено в сосновом бору. Территория школы благоустроена, по периметру ограждена забором и составляет 5,9 га. Общая площадь помещения школы составляет 5000 кв.м.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18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поселке есть спортивная  школа,  которая была организована в августе месяце 1975 года с отделением легкой атлетики. В настоящее время в школе открыты два отделения: лыжные гонки и футбол</a:t>
            </a:r>
            <a:r>
              <a:rPr lang="ru-RU" sz="1600" smtClean="0">
                <a:solidFill>
                  <a:srgbClr val="000000"/>
                </a:solidFill>
                <a:effectLst/>
                <a:latin typeface="-apple-system"/>
              </a:rPr>
              <a:t>.</a:t>
            </a:r>
            <a:endParaRPr lang="ru-RU" sz="1600"/>
          </a:p>
        </p:txBody>
      </p:sp>
      <p:sp>
        <p:nvSpPr>
          <p:cNvPr id="18435" name="Объект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238" cy="4572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6" name="Объект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7488" cy="453548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395922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57338"/>
            <a:ext cx="424815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18864" y="116632"/>
            <a:ext cx="8229600" cy="19358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mtClean="0"/>
              <a:t> </a:t>
            </a:r>
            <a:r>
              <a:rPr lang="ru-RU">
                <a:solidFill>
                  <a:schemeClr val="bg1"/>
                </a:solidFill>
              </a:rPr>
              <a:t>З</a:t>
            </a:r>
            <a:r>
              <a:rPr lang="ru-RU" smtClean="0">
                <a:solidFill>
                  <a:schemeClr val="bg1"/>
                </a:solidFill>
              </a:rPr>
              <a:t>авершаем нашу виртуальную экскурсию по родному поселку в любимом детском саду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2420938"/>
            <a:ext cx="49942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6011863" y="2420938"/>
            <a:ext cx="27368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большом рабочем поселке Новая Ляда детского сада очень не хватало и в 2014 году был построен МАДОУ «Детский  сад «Планета детства» который стал вторым домом для 250 дошколят. </a:t>
            </a:r>
            <a:endParaRPr lang="ru-RU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8486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mtClean="0">
                <a:solidFill>
                  <a:schemeClr val="bg1"/>
                </a:solidFill>
              </a:rPr>
              <a:t>Виртуальная экскурсия по родному поселку </a:t>
            </a:r>
            <a:r>
              <a:rPr lang="ru-RU" err="1" smtClean="0">
                <a:solidFill>
                  <a:schemeClr val="bg1"/>
                </a:solidFill>
              </a:rPr>
              <a:t>р.п</a:t>
            </a:r>
            <a:r>
              <a:rPr lang="ru-RU" smtClean="0">
                <a:solidFill>
                  <a:schemeClr val="bg1"/>
                </a:solidFill>
              </a:rPr>
              <a:t>. Новая Ляда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7171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3638" y="1524000"/>
            <a:ext cx="6816725" cy="4572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20459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1400" smtClean="0">
                <a:solidFill>
                  <a:schemeClr val="bg2">
                    <a:lumMod val="50000"/>
                  </a:schemeClr>
                </a:solidFill>
                <a:effectLst/>
                <a:latin typeface="Verdana"/>
              </a:rPr>
              <a:t/>
            </a:r>
            <a:br>
              <a:rPr lang="ru-RU" sz="1400" smtClean="0">
                <a:solidFill>
                  <a:schemeClr val="bg2">
                    <a:lumMod val="50000"/>
                  </a:schemeClr>
                </a:solidFill>
                <a:effectLst/>
                <a:latin typeface="Verdana"/>
              </a:rPr>
            </a:b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Новая Ляда - небольшой поселок в Тамбовской области, расположенный на берегах реки </a:t>
            </a:r>
            <a:r>
              <a:rPr lang="ru-RU" sz="160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Ляды</a:t>
            </a: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, в 13 километрах к востоку от города Тамбова.</a:t>
            </a:r>
            <a:b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u="sng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Общие данные и исторические факты</a:t>
            </a:r>
            <a:br>
              <a:rPr lang="ru-RU" sz="1600" u="sng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Первые упоминания о поселении на месте современного поселка датированы 1761 года.</a:t>
            </a:r>
            <a:b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 конце 18 века в селе была построена каменная церковь во имя Покрова Пресвятой Богородицы.</a:t>
            </a:r>
            <a:b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 1860-х годах в Новой Ляде находилось 48 жилых дворов и проживало 187 крепостных крестьян.</a:t>
            </a:r>
            <a:b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 1942 году неподалеку от села был создан крупный концентрационный лагерь для военнопленных стран гитлеровской коалиции.</a:t>
            </a:r>
            <a:b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 сентябре 1976 года по решению Тамбовского облисполкома Новая Ляда получила статус поселка городского типа.</a:t>
            </a:r>
            <a:b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 черту рабочего поселка вошли деревня Старая Ляда, село Малая </a:t>
            </a:r>
            <a:r>
              <a:rPr lang="ru-RU" sz="160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Талинка</a:t>
            </a: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и посёлок Красный.</a:t>
            </a:r>
            <a:b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 имеет свой герб.</a:t>
            </a:r>
            <a:endParaRPr lang="ru-RU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357563"/>
            <a:ext cx="4059237" cy="2724150"/>
          </a:xfrm>
        </p:spPr>
      </p:pic>
      <p:pic>
        <p:nvPicPr>
          <p:cNvPr id="8196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357563"/>
            <a:ext cx="4059237" cy="26416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8013" cy="151216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16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Посёлок Новая Ляда уникален исторической памятью. </a:t>
            </a:r>
            <a:r>
              <a:rPr lang="ru-RU" sz="160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Новолядинцы</a:t>
            </a:r>
            <a:r>
              <a:rPr lang="ru-RU" sz="16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свято хранят благодарную память о тех, кто защитил и спас страну в годы Великой Отечественной войны. В поселке Новая Ляда, первым в регионе был открыт памятник «Дети войны 1941-1945 годов». В Тамбовской области только три международных мемориальных кладбища военнопленных, и одно из них на территории посёлка - недалеко от станции Рада.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628775"/>
            <a:ext cx="762952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033250" cy="809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692150"/>
            <a:ext cx="7553325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468313" y="260350"/>
            <a:ext cx="4572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второй мировой войны около станции Рада был организован лагерь для военнопленных № 188. За колючей проволокой содержались люди более двадцати национальностей: чехи, румыны, поляки, венгры, итальянцы, французы, бельгийцы и другие.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перестал существовать весной 1946 года. Международное мемориальное кладбище военнопленных на этом месте было открыто намного позже - 8 августа 1998 года. На общей плите мемориального комплекса написано: «В память о военнопленных, погибших в лесном лагере Рада». Похожий текст на разных языках - на других плитах. В 2012 году у станции Рада открыли памятник люксембуржцам.</a:t>
            </a:r>
          </a:p>
          <a:p>
            <a:pPr algn="just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Новой Ляды множество памятников, посвящённых разным историческим событиям в нашей стране.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7350"/>
            <a:ext cx="3313113" cy="47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539750" y="612775"/>
            <a:ext cx="3455988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храм на Тамбовской земле, освящённый в честь преподобного Силуана Афонского был построен та территории поселка Новая Ляда. Росписи стен выполнены в древнерусском стиле. В Санкт-Петербурге вручную вырезан дубовый тябловый иконостас.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 храма произведена в академическом стиле. На стенах прихожане могут найти жизнеописание преподобного Силуана Афонского и лицезреть уникальную фреску. Она выполнена по фотографиям фрески из сербского храма, оригинал которой был утрачен в результате авиаударов по территории Югославии. Купол, изготовленный в Волгодонске, покрыт не сусальным золотом, а более долговечным нитротитановым покрытием. Настоящее украшение храма - мозаичные иконы.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823913"/>
            <a:ext cx="4752975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392613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36613"/>
            <a:ext cx="4032250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411</TotalTime>
  <Words>708</Words>
  <Application>Microsoft Office PowerPoint</Application>
  <PresentationFormat>Экран (4:3)</PresentationFormat>
  <Paragraphs>28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Constantia</vt:lpstr>
      <vt:lpstr>Wingdings 2</vt:lpstr>
      <vt:lpstr>Times New Roman</vt:lpstr>
      <vt:lpstr>Бумажная</vt:lpstr>
      <vt:lpstr>Му</vt:lpstr>
      <vt:lpstr>Виртуальная экскурсия по родному поселку р.п. Новая Ляда</vt:lpstr>
      <vt:lpstr> Новая Ляда - небольшой поселок в Тамбовской области, расположенный на берегах реки Ляды, в 13 километрах к востоку от города Тамбова. Общие данные и исторические факты Первые упоминания о поселении на месте современного поселка датированы 1761 года. В конце 18 века в селе была построена каменная церковь во имя Покрова Пресвятой Богородицы. В 1860-х годах в Новой Ляде находилось 48 жилых дворов и проживало 187 крепостных крестьян. В 1942 году неподалеку от села был создан крупный концентрационный лагерь для военнопленных стран гитлеровской коалиции. В сентябре 1976 года по решению Тамбовского облисполкома Новая Ляда получила статус поселка городского типа. В черту рабочего поселка вошли деревня Старая Ляда, село Малая Талинка и посёлок Красный. Поселок имеет свой герб.</vt:lpstr>
      <vt:lpstr>Посёлок Новая Ляда уникален исторической памятью. Новолядинцы свято хранят благодарную память о тех, кто защитил и спас страну в годы Великой Отечественной войны. В поселке Новая Ляда, первым в регионе был открыт памятник «Дети войны 1941-1945 годов». В Тамбовской области только три международных мемориальных кладбища военнопленных, и одно из них на территории посёлка - недалеко от станции Рада.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Новой Ляде живут замечательные люди , которые по собственной инициативе создали настоящую сказку. Каждую зиму сюда спешат гости со всего Притамбовья, да и не только. Главный инициатор красоты – жительница поселка Татьяна Буданцева. Из остатков стройматериалов она мастерски вырезает лобзиком поделки и раскрашивает их вручную. Маленьких гостей здесь встречают снеговики, матрёшки, большая семья гномов и герои мультиков «Смешарики» и «Щенячий патруль». Городок обязательно украшается яркой иллюминацией фонарями.</vt:lpstr>
      <vt:lpstr>Презентация PowerPoint</vt:lpstr>
      <vt:lpstr>Презентация PowerPoint</vt:lpstr>
      <vt:lpstr>В поселке есть спортивная  школа,  которая была организована в августе месяце 1975 года с отделением легкой атлетики. В настоящее время в школе открыты два отделения: лыжные гонки и футбол.</vt:lpstr>
      <vt:lpstr> Завершаем нашу виртуальную экскурсию по родному поселку в любимом детском саду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73</cp:revision>
  <cp:lastPrinted>2024-01-11T04:52:58Z</cp:lastPrinted>
  <dcterms:created xsi:type="dcterms:W3CDTF">2018-12-09T16:50:13Z</dcterms:created>
  <dcterms:modified xsi:type="dcterms:W3CDTF">2024-09-09T18:27:10Z</dcterms:modified>
</cp:coreProperties>
</file>