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6" userDrawn="1">
          <p15:clr>
            <a:srgbClr val="A4A3A4"/>
          </p15:clr>
        </p15:guide>
        <p15:guide id="2" pos="28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1194" y="90"/>
      </p:cViewPr>
      <p:guideLst>
        <p:guide orient="horz" pos="2156"/>
        <p:guide pos="28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0.m4a"/><Relationship Id="rId7" Type="http://schemas.openxmlformats.org/officeDocument/2006/relationships/image" Target="../media/image11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99085" y="982345"/>
            <a:ext cx="8395970" cy="4898390"/>
          </a:xfrm>
          <a:prstGeom prst="round2DiagRect">
            <a:avLst>
              <a:gd name="adj1" fmla="val 24721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85639" y="1124880"/>
            <a:ext cx="5429288" cy="785817"/>
          </a:xfrm>
        </p:spPr>
        <p:txBody>
          <a:bodyPr/>
          <a:lstStyle/>
          <a:p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  <a:b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 «Детский сад «Планета детства»</a:t>
            </a:r>
            <a:b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Тамбовская область Тамбовский муниципальный округ р.п. Новая Ляда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6145" y="2056130"/>
            <a:ext cx="7332980" cy="2643505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Видеоэкскурсия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«Памятники ВОВ Тамбовщины»</a:t>
            </a:r>
          </a:p>
          <a:p>
            <a:endParaRPr lang="ru-RU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материалы цифрового образовательного </a:t>
            </a:r>
          </a:p>
          <a:p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контента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презентация </a:t>
            </a:r>
          </a:p>
        </p:txBody>
      </p:sp>
      <p:sp>
        <p:nvSpPr>
          <p:cNvPr id="6" name="Заголовок 1"/>
          <p:cNvSpPr txBox="1"/>
          <p:nvPr/>
        </p:nvSpPr>
        <p:spPr>
          <a:xfrm>
            <a:off x="1763395" y="4227195"/>
            <a:ext cx="5834380" cy="78613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Автор: Морозова Екатерина Сергеевна,</a:t>
            </a:r>
            <a:r>
              <a:rPr kumimoji="0" lang="ru-RU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воспитатель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/>
          <p:nvPr/>
        </p:nvSpPr>
        <p:spPr>
          <a:xfrm>
            <a:off x="2339340" y="5013325"/>
            <a:ext cx="4775200" cy="78613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Тамбовский муниципальный округ, р.п. Новая Ляда,</a:t>
            </a: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2024г.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7" name="Изображение 106"/>
          <p:cNvPicPr/>
          <p:nvPr/>
        </p:nvPicPr>
        <p:blipFill>
          <a:blip r:embed="rId7"/>
          <a:stretch>
            <a:fillRect/>
          </a:stretch>
        </p:blipFill>
        <p:spPr>
          <a:xfrm>
            <a:off x="7379970" y="44450"/>
            <a:ext cx="1509395" cy="838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фон">
            <a:hlinkClick r:id="" action="ppaction://media"/>
            <a:extLst>
              <a:ext uri="{FF2B5EF4-FFF2-40B4-BE49-F238E27FC236}">
                <a16:creationId xmlns:a16="http://schemas.microsoft.com/office/drawing/2014/main" id="{568E5F6F-CD68-C1EA-D269-0885183E89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9365" y="6569075"/>
            <a:ext cx="244475" cy="244475"/>
          </a:xfrm>
          <a:prstGeom prst="rect">
            <a:avLst/>
          </a:prstGeom>
        </p:spPr>
      </p:pic>
      <p:pic>
        <p:nvPicPr>
          <p:cNvPr id="5" name="1 слайд">
            <a:hlinkClick r:id="" action="ppaction://media"/>
            <a:extLst>
              <a:ext uri="{FF2B5EF4-FFF2-40B4-BE49-F238E27FC236}">
                <a16:creationId xmlns:a16="http://schemas.microsoft.com/office/drawing/2014/main" id="{2380CCA4-8097-FB15-8451-46CDC85E84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53546" y="6539606"/>
            <a:ext cx="280294" cy="280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95" y="225425"/>
            <a:ext cx="9132570" cy="6396990"/>
          </a:xfrm>
          <a:prstGeom prst="round2DiagRect">
            <a:avLst>
              <a:gd name="adj1" fmla="val 35809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8040" y="332740"/>
            <a:ext cx="8090535" cy="108140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</a:p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«Воинам СВО – защитникам детей Донбасса»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E8824D-135C-A30E-8D43-E07917742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67" y="1521460"/>
            <a:ext cx="6795665" cy="4530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 сл (1)">
            <a:hlinkClick r:id="" action="ppaction://media"/>
            <a:extLst>
              <a:ext uri="{FF2B5EF4-FFF2-40B4-BE49-F238E27FC236}">
                <a16:creationId xmlns:a16="http://schemas.microsoft.com/office/drawing/2014/main" id="{1F821152-D48A-2EBD-BA26-642042C04B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3397" y="655383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95" y="188595"/>
            <a:ext cx="9132570" cy="6417310"/>
          </a:xfrm>
          <a:prstGeom prst="round2DiagRect">
            <a:avLst>
              <a:gd name="adj1" fmla="val 35809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8040" y="188595"/>
            <a:ext cx="8090535" cy="79502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</a:t>
            </a: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«Участникам СВО»</a:t>
            </a:r>
          </a:p>
        </p:txBody>
      </p:sp>
      <p:pic>
        <p:nvPicPr>
          <p:cNvPr id="23554" name="Picture 2" descr="Picture background"/>
          <p:cNvPicPr>
            <a:picLocks noChangeAspect="1" noChangeArrowheads="1"/>
          </p:cNvPicPr>
          <p:nvPr/>
        </p:nvPicPr>
        <p:blipFill>
          <a:blip r:embed="rId5"/>
          <a:srcRect l="17033" r="8268" b="11008"/>
          <a:stretch>
            <a:fillRect/>
          </a:stretch>
        </p:blipFill>
        <p:spPr bwMode="auto">
          <a:xfrm>
            <a:off x="1611630" y="1628775"/>
            <a:ext cx="5898515" cy="468693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11 слайд">
            <a:hlinkClick r:id="" action="ppaction://media"/>
            <a:extLst>
              <a:ext uri="{FF2B5EF4-FFF2-40B4-BE49-F238E27FC236}">
                <a16:creationId xmlns:a16="http://schemas.microsoft.com/office/drawing/2014/main" id="{A8AEC3A5-57FB-EEC8-4A11-9B4099D7A5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8730" y="6554470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879475" y="808355"/>
            <a:ext cx="7487920" cy="4867910"/>
          </a:xfrm>
          <a:prstGeom prst="round2DiagRect">
            <a:avLst>
              <a:gd name="adj1" fmla="val 24721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A07B316-3132-C23B-B89A-95C0C6EE39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064E4097-D01E-6F20-29BF-0CA3FC332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1176664"/>
            <a:ext cx="6799384" cy="4165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2 сл (1)">
            <a:hlinkClick r:id="" action="ppaction://media"/>
            <a:extLst>
              <a:ext uri="{FF2B5EF4-FFF2-40B4-BE49-F238E27FC236}">
                <a16:creationId xmlns:a16="http://schemas.microsoft.com/office/drawing/2014/main" id="{B440A77C-C478-DAD5-6F6C-EA64F7BC4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8464" y="6525344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879475" y="2636911"/>
            <a:ext cx="7487920" cy="1152129"/>
          </a:xfrm>
          <a:prstGeom prst="round2DiagRect">
            <a:avLst>
              <a:gd name="adj1" fmla="val 24721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A07B316-3132-C23B-B89A-95C0C6EE39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D6DCC-56D5-FE05-6804-8F290A0730E9}"/>
              </a:ext>
            </a:extLst>
          </p:cNvPr>
          <p:cNvSpPr txBox="1"/>
          <p:nvPr/>
        </p:nvSpPr>
        <p:spPr>
          <a:xfrm>
            <a:off x="1475656" y="2750403"/>
            <a:ext cx="77558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/>
          </a:p>
        </p:txBody>
      </p:sp>
      <p:pic>
        <p:nvPicPr>
          <p:cNvPr id="2" name="13 слайд">
            <a:hlinkClick r:id="" action="ppaction://media"/>
            <a:extLst>
              <a:ext uri="{FF2B5EF4-FFF2-40B4-BE49-F238E27FC236}">
                <a16:creationId xmlns:a16="http://schemas.microsoft.com/office/drawing/2014/main" id="{41B0D6B0-0144-AC2F-E251-7071081C48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8" end="499.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0472" y="652534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0795" y="197485"/>
            <a:ext cx="9132570" cy="6445885"/>
          </a:xfrm>
          <a:prstGeom prst="round2DiagRect">
            <a:avLst>
              <a:gd name="adj1" fmla="val 35809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2275" y="260350"/>
            <a:ext cx="5959475" cy="55499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«Дети войны»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rcRect l="16137" t="4268" r="11734" b="28822"/>
          <a:stretch>
            <a:fillRect/>
          </a:stretch>
        </p:blipFill>
        <p:spPr>
          <a:xfrm>
            <a:off x="972185" y="1556385"/>
            <a:ext cx="7379970" cy="45650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2 сл (1)">
            <a:hlinkClick r:id="" action="ppaction://media"/>
            <a:extLst>
              <a:ext uri="{FF2B5EF4-FFF2-40B4-BE49-F238E27FC236}">
                <a16:creationId xmlns:a16="http://schemas.microsoft.com/office/drawing/2014/main" id="{24D65F09-ACB4-1FA5-DB02-C5C52A468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6586220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95" y="74295"/>
            <a:ext cx="9132570" cy="6677025"/>
          </a:xfrm>
          <a:prstGeom prst="round2DiagRect">
            <a:avLst>
              <a:gd name="adj1" fmla="val 35809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650" y="0"/>
            <a:ext cx="8090535" cy="55499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«Солдату-освободителю»</a:t>
            </a:r>
          </a:p>
        </p:txBody>
      </p:sp>
      <p:pic>
        <p:nvPicPr>
          <p:cNvPr id="24578" name="Picture 2" descr="Тамбовский район. Памятник воину в Новой Ляде"/>
          <p:cNvPicPr>
            <a:picLocks noChangeAspect="1" noChangeArrowheads="1"/>
          </p:cNvPicPr>
          <p:nvPr/>
        </p:nvPicPr>
        <p:blipFill>
          <a:blip r:embed="rId5"/>
          <a:srcRect t="2923"/>
          <a:stretch>
            <a:fillRect/>
          </a:stretch>
        </p:blipFill>
        <p:spPr bwMode="auto">
          <a:xfrm>
            <a:off x="2339975" y="1268730"/>
            <a:ext cx="4289425" cy="55486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3 сл (1)">
            <a:hlinkClick r:id="" action="ppaction://media"/>
            <a:extLst>
              <a:ext uri="{FF2B5EF4-FFF2-40B4-BE49-F238E27FC236}">
                <a16:creationId xmlns:a16="http://schemas.microsoft.com/office/drawing/2014/main" id="{8BDF340E-5BD9-87DA-D339-90135F287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6342" y="6506845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95" y="227330"/>
            <a:ext cx="9132570" cy="6449695"/>
          </a:xfrm>
          <a:prstGeom prst="round2DiagRect">
            <a:avLst>
              <a:gd name="adj1" fmla="val 35809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260350"/>
            <a:ext cx="8090535" cy="55499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</a:t>
            </a: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«Вечная слава»</a:t>
            </a:r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5"/>
          <a:srcRect l="625" t="11250" r="9999" b="9062"/>
          <a:stretch>
            <a:fillRect/>
          </a:stretch>
        </p:blipFill>
        <p:spPr bwMode="auto">
          <a:xfrm>
            <a:off x="733425" y="1556385"/>
            <a:ext cx="7703185" cy="45789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4 сл (1)">
            <a:hlinkClick r:id="" action="ppaction://media"/>
            <a:extLst>
              <a:ext uri="{FF2B5EF4-FFF2-40B4-BE49-F238E27FC236}">
                <a16:creationId xmlns:a16="http://schemas.microsoft.com/office/drawing/2014/main" id="{8BC4A1F3-87BA-EE3C-2955-F7A9DFB88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6508432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95" y="147320"/>
            <a:ext cx="9132570" cy="6571615"/>
          </a:xfrm>
          <a:prstGeom prst="round2DiagRect">
            <a:avLst>
              <a:gd name="adj1" fmla="val 35809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405" y="116205"/>
            <a:ext cx="8090535" cy="127127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</a:t>
            </a: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«Тамбовский колхозник»</a:t>
            </a:r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1412240"/>
            <a:ext cx="7557770" cy="493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5 сл (1)">
            <a:hlinkClick r:id="" action="ppaction://media"/>
            <a:extLst>
              <a:ext uri="{FF2B5EF4-FFF2-40B4-BE49-F238E27FC236}">
                <a16:creationId xmlns:a16="http://schemas.microsoft.com/office/drawing/2014/main" id="{8AF9CC26-7287-437F-C3C5-808DA3C4A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3695" y="6437248"/>
            <a:ext cx="312802" cy="3128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95" y="161290"/>
            <a:ext cx="9132570" cy="6550660"/>
          </a:xfrm>
          <a:prstGeom prst="round2DiagRect">
            <a:avLst>
              <a:gd name="adj1" fmla="val 35809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405" y="161290"/>
            <a:ext cx="8090535" cy="55499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«З.А. Космодемьянской»</a:t>
            </a:r>
          </a:p>
        </p:txBody>
      </p:sp>
      <p:pic>
        <p:nvPicPr>
          <p:cNvPr id="20482" name="Picture 2" descr="Pictur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1412875"/>
            <a:ext cx="7348855" cy="48768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6 сл (1)">
            <a:hlinkClick r:id="" action="ppaction://media"/>
            <a:extLst>
              <a:ext uri="{FF2B5EF4-FFF2-40B4-BE49-F238E27FC236}">
                <a16:creationId xmlns:a16="http://schemas.microsoft.com/office/drawing/2014/main" id="{F57D874F-6A43-7D97-68F1-5F12C8DE3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5702" y="6497191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95" y="189865"/>
            <a:ext cx="9132570" cy="6468110"/>
          </a:xfrm>
          <a:prstGeom prst="round2DiagRect">
            <a:avLst>
              <a:gd name="adj1" fmla="val 35809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405" y="210185"/>
            <a:ext cx="8090535" cy="120205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«Скорбящая мать»</a:t>
            </a:r>
          </a:p>
        </p:txBody>
      </p:sp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1412240"/>
            <a:ext cx="7056755" cy="47047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7 сл (1)">
            <a:hlinkClick r:id="" action="ppaction://media"/>
            <a:extLst>
              <a:ext uri="{FF2B5EF4-FFF2-40B4-BE49-F238E27FC236}">
                <a16:creationId xmlns:a16="http://schemas.microsoft.com/office/drawing/2014/main" id="{146FB567-58AE-BB8F-D09D-3B622F1A8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5703" y="6545898"/>
            <a:ext cx="244474" cy="244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95" y="252095"/>
            <a:ext cx="9132570" cy="6416675"/>
          </a:xfrm>
          <a:prstGeom prst="round2DiagRect">
            <a:avLst>
              <a:gd name="adj1" fmla="val 35809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8040" y="332740"/>
            <a:ext cx="8090535" cy="128016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</a:t>
            </a:r>
          </a:p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«Великая Отечественная война»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 t="4130" b="3967"/>
          <a:stretch>
            <a:fillRect/>
          </a:stretch>
        </p:blipFill>
        <p:spPr bwMode="auto">
          <a:xfrm>
            <a:off x="828040" y="1700530"/>
            <a:ext cx="7437755" cy="455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8 сл (1)">
            <a:hlinkClick r:id="" action="ppaction://media"/>
            <a:extLst>
              <a:ext uri="{FF2B5EF4-FFF2-40B4-BE49-F238E27FC236}">
                <a16:creationId xmlns:a16="http://schemas.microsoft.com/office/drawing/2014/main" id="{453808D2-D965-E0CE-446C-2F906714D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6338" y="6468111"/>
            <a:ext cx="244474" cy="244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795" y="243205"/>
            <a:ext cx="9132570" cy="6383655"/>
          </a:xfrm>
          <a:prstGeom prst="round2DiagRect">
            <a:avLst>
              <a:gd name="adj1" fmla="val 35809"/>
              <a:gd name="adj2" fmla="val 0"/>
            </a:avLst>
          </a:prstGeom>
          <a:solidFill>
            <a:schemeClr val="accent1">
              <a:lumMod val="60000"/>
              <a:lumOff val="40000"/>
              <a:alpha val="72000"/>
            </a:schemeClr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8040" y="427355"/>
            <a:ext cx="8090535" cy="79502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«Медикам-воинам»</a:t>
            </a:r>
          </a:p>
        </p:txBody>
      </p:sp>
      <p:pic>
        <p:nvPicPr>
          <p:cNvPr id="21506" name="Picture 2" descr="https://pobeda75.tambovodb.ru/wp-content/uploads/2020/07/%D0%BF%D0%B0%D0%BC%D1%8F%D1%82%D0%BD%D0%B8%D0%BA-%D0%B2%D0%BE%D0%B5%D0%BD%D0%BD%D1%8B%D0%BC-%D0%BC%D0%B5%D0%B4%D0%B8%D0%BA%D0%B0%D0%BC-%D0%B2-%D0%A2%D0%B0%D0%BC%D0%B1%D0%BE%D0%B2%D0%B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5695" y="1268730"/>
            <a:ext cx="7026910" cy="467804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фон">
            <a:hlinkClick r:id="" action="ppaction://media"/>
            <a:extLst>
              <a:ext uri="{FF2B5EF4-FFF2-40B4-BE49-F238E27FC236}">
                <a16:creationId xmlns:a16="http://schemas.microsoft.com/office/drawing/2014/main" id="{5D6DE472-0EA1-6FB4-899A-47BD1CC9C8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69055" y="6542274"/>
            <a:ext cx="244475" cy="244475"/>
          </a:xfrm>
          <a:prstGeom prst="rect">
            <a:avLst/>
          </a:prstGeom>
        </p:spPr>
      </p:pic>
      <p:pic>
        <p:nvPicPr>
          <p:cNvPr id="5" name="9 сл (1)">
            <a:hlinkClick r:id="" action="ppaction://media"/>
            <a:extLst>
              <a:ext uri="{FF2B5EF4-FFF2-40B4-BE49-F238E27FC236}">
                <a16:creationId xmlns:a16="http://schemas.microsoft.com/office/drawing/2014/main" id="{F8EB95E6-9F08-74F3-1FD6-5AAC4F26E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57129" y="6492557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94</Words>
  <Application>Microsoft Office PowerPoint</Application>
  <PresentationFormat>Экран (4:3)</PresentationFormat>
  <Paragraphs>28</Paragraphs>
  <Slides>13</Slides>
  <Notes>0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Муниципальное автономное дошкольное образовательное  учреждение  «Детский сад «Планета детства» Тамбовская область Тамбовский муниципальный округ р.п. Новая Ляда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 учреждение  «Детский сад «Планета детства» Тамбовская область Тамбовский муниципальный округ р.п. Новая Ляда</dc:title>
  <dc:creator>Женя</dc:creator>
  <cp:lastModifiedBy>user</cp:lastModifiedBy>
  <cp:revision>22</cp:revision>
  <dcterms:created xsi:type="dcterms:W3CDTF">2024-05-06T09:54:00Z</dcterms:created>
  <dcterms:modified xsi:type="dcterms:W3CDTF">2024-06-10T10:50:24Z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B097D240680C4A438835C0BABCB9CA4A_12</vt:lpwstr>
  </property>
  <property fmtid="{D5CDD505-2E9C-101B-9397-08002B2CF9AE}" pid="3" name="KSOProductBuildVer">
    <vt:lpwstr>1049-12.2.0.16731</vt:lpwstr>
  </property>
</Properties>
</file>