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3"/>
    <p:sldId id="260" r:id="rId4"/>
    <p:sldId id="276" r:id="rId5"/>
    <p:sldId id="278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58" r:id="rId14"/>
    <p:sldId id="287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 userDrawn="1">
          <p15:clr>
            <a:srgbClr val="A4A3A4"/>
          </p15:clr>
        </p15:guide>
        <p15:guide id="2" pos="38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4C16"/>
    <a:srgbClr val="F0DEAB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76"/>
        <p:guide pos="380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956435" y="1057910"/>
            <a:ext cx="8555990" cy="4826000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7290" y="2011680"/>
            <a:ext cx="7794625" cy="1467485"/>
          </a:xfrm>
        </p:spPr>
        <p:txBody>
          <a:bodyPr>
            <a:noAutofit/>
          </a:bodyPr>
          <a:p>
            <a:r>
              <a:rPr lang="ru-RU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Интерактивная викторина</a:t>
            </a:r>
            <a:r>
              <a:rPr lang="ru-RU" alt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ru-RU" altLang="en-US" sz="48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r>
              <a:rPr lang="ru-RU" alt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«Край мой Тамбовский»</a:t>
            </a:r>
            <a:endParaRPr lang="ru-RU" altLang="en-US" sz="48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057525" y="1057910"/>
            <a:ext cx="658939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>
                <a:srgbClr val="F3A447"/>
              </a:buClr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Муниципальное автономное дошкольное образовательное </a:t>
            </a:r>
            <a:br>
              <a:rPr lang="ru-RU" altLang="ru-RU" sz="14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</a:b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учреждение  «Детский сад «Планета детства»</a:t>
            </a:r>
            <a:br>
              <a:rPr lang="ru-RU" altLang="ru-RU" sz="14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</a:b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Тамбовская  область Тамбовский муниципальный округ р.п. Новая Ляда</a:t>
            </a:r>
            <a:endParaRPr lang="ru-RU" altLang="ru-RU" sz="1400" dirty="0">
              <a:solidFill>
                <a:schemeClr val="tx2"/>
              </a:solidFill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304540" y="431355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>
                <a:srgbClr val="F3A447"/>
              </a:buClr>
            </a:pP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Автор : Близнецова Дарья Петровна, воспитатель</a:t>
            </a:r>
            <a:endParaRPr lang="ru-RU" altLang="ru-RU" sz="2000" dirty="0">
              <a:solidFill>
                <a:schemeClr val="tx2"/>
              </a:solidFill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696970" y="5387975"/>
            <a:ext cx="50755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>
                <a:srgbClr val="F3A447"/>
              </a:buClr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Тамбовский муниципальный округ р.п. Новая Ляда, РФ,  2024г.</a:t>
            </a:r>
            <a:endParaRPr lang="ru-RU" altLang="ru-RU" sz="1400" dirty="0">
              <a:solidFill>
                <a:schemeClr val="tx2"/>
              </a:solidFill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801620" y="3575685"/>
            <a:ext cx="70859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Номинация: материалы цифрового образовательного контента- презентация</a:t>
            </a:r>
            <a:endParaRPr lang="ru-RU" altLang="ru-RU" sz="1600" dirty="0">
              <a:solidFill>
                <a:schemeClr val="tx2"/>
              </a:solidFill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107" name="Изображение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0511790" y="80645"/>
            <a:ext cx="1509395" cy="838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фон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7355" y="6487160"/>
            <a:ext cx="334645" cy="37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417195"/>
            <a:ext cx="10373360" cy="127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 Единственным производителем чего является предприятие «Тамбовский пороховой завод»? 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99695" y="5274310"/>
            <a:ext cx="3399155" cy="1245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Детских пистолетов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961005" y="2286000"/>
            <a:ext cx="334645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Матрёшек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069590" y="4125595"/>
            <a:ext cx="2799715" cy="114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Кукол-неваляшек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9695" y="2814955"/>
            <a:ext cx="3136265" cy="1334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Плюшевых волчат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127" name="Изображение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8365"/>
            <a:ext cx="5937885" cy="323596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" grpId="0"/>
      <p:bldP spid="3" grpId="1"/>
      <p:bldP spid="7" grpId="0"/>
      <p:bldP spid="7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59575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733425"/>
            <a:ext cx="10373360" cy="1054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Какому городу Тамбовской области 4 ноября 2003 года Указом Президента Российской Федерации присвоен статус наукограда?</a:t>
            </a:r>
            <a:endParaRPr lang="ru-RU" alt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480695" y="5448935"/>
            <a:ext cx="3399155" cy="64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Котовску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961005" y="2286000"/>
            <a:ext cx="334645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Моршанску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711575" y="4647565"/>
            <a:ext cx="2799715" cy="626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Мичуринску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9695" y="2814955"/>
            <a:ext cx="3136265" cy="1334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Тамбову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128" name="Изображение 127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5525" y="1948180"/>
            <a:ext cx="4572000" cy="457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" grpId="0"/>
      <p:bldP spid="3" grpId="1"/>
      <p:bldP spid="7" grpId="0"/>
      <p:bldP spid="7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24485" y="355600"/>
            <a:ext cx="11439525" cy="6065520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487035" y="709295"/>
            <a:ext cx="609600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Есть губернии краше, </a:t>
            </a:r>
            <a:endParaRPr lang="ru-RU" altLang="en-US" sz="3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algn="r"/>
            <a:r>
              <a:rPr lang="ru-RU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Богаче, красивей, </a:t>
            </a:r>
            <a:endParaRPr lang="ru-RU" altLang="en-US" sz="3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algn="r"/>
            <a:r>
              <a:rPr lang="ru-RU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Но Тамбовщина наша – </a:t>
            </a:r>
            <a:endParaRPr lang="ru-RU" altLang="en-US" sz="3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algn="r"/>
            <a:r>
              <a:rPr lang="ru-RU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В самом сердце России.</a:t>
            </a:r>
            <a:endParaRPr lang="ru-RU" altLang="en-US" sz="32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r"/>
            <a:endParaRPr lang="ru-RU" altLang="en-US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r"/>
            <a:r>
              <a:rPr lang="ru-RU" altLang="en-US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В. Дорожкина</a:t>
            </a:r>
            <a:endParaRPr lang="ru-RU" altLang="en-US" sz="2000" b="1" i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103" name="Изображение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709295" y="1816100"/>
            <a:ext cx="6346825" cy="438531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956435" y="2733675"/>
            <a:ext cx="8555990" cy="151701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7290" y="3068955"/>
            <a:ext cx="7794625" cy="803910"/>
          </a:xfrm>
        </p:spPr>
        <p:txBody>
          <a:bodyPr>
            <a:noAutofit/>
          </a:bodyPr>
          <a:p>
            <a:r>
              <a:rPr lang="ru-RU" alt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Спасибо за внимание!</a:t>
            </a:r>
            <a:endParaRPr lang="ru-RU" altLang="en-US" sz="48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107" name="Изображение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0511790" y="80645"/>
            <a:ext cx="1509395" cy="838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269240"/>
            <a:ext cx="10373360" cy="1256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Произведения какого великого композитора впервые написаны на Тамбовщине?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51815" y="1840865"/>
            <a:ext cx="2677160" cy="4682490"/>
            <a:chOff x="869" y="2899"/>
            <a:chExt cx="4216" cy="737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69" y="2899"/>
              <a:ext cx="4216" cy="7374"/>
              <a:chOff x="869" y="2899"/>
              <a:chExt cx="4216" cy="7374"/>
            </a:xfrm>
          </p:grpSpPr>
          <p:pic>
            <p:nvPicPr>
              <p:cNvPr id="101" name="Изображение 100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9" y="2899"/>
                <a:ext cx="4217" cy="61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540" y="9097"/>
                <a:ext cx="3102" cy="1177"/>
              </a:xfrm>
              <a:prstGeom prst="roundRect">
                <a:avLst/>
              </a:prstGeom>
              <a:solidFill>
                <a:srgbClr val="F0DEAB">
                  <a:alpha val="86000"/>
                </a:srgbClr>
              </a:solidFill>
              <a:ln w="34925">
                <a:solidFill>
                  <a:srgbClr val="8B4C16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/>
              </a:p>
            </p:txBody>
          </p:sp>
        </p:grpSp>
        <p:sp>
          <p:nvSpPr>
            <p:cNvPr id="6" name="Текстовое поле 5"/>
            <p:cNvSpPr txBox="1"/>
            <p:nvPr/>
          </p:nvSpPr>
          <p:spPr>
            <a:xfrm>
              <a:off x="1356" y="9256"/>
              <a:ext cx="3661" cy="8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>
                <a:buClr>
                  <a:srgbClr val="F3A447"/>
                </a:buClr>
              </a:pPr>
              <a:r>
                <a:rPr lang="ru-RU" alt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rPr>
                <a:t>Петр Ильич </a:t>
              </a:r>
              <a:endPara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endParaRPr>
            </a:p>
            <a:p>
              <a:pPr algn="ctr">
                <a:buClr>
                  <a:srgbClr val="F3A447"/>
                </a:buClr>
              </a:pPr>
              <a:r>
                <a:rPr lang="ru-RU" alt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rPr>
                <a:t>Чайковский</a:t>
              </a:r>
              <a:endPara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82160" y="1840865"/>
            <a:ext cx="2692400" cy="4682490"/>
            <a:chOff x="7216" y="2899"/>
            <a:chExt cx="4240" cy="737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7802" y="9097"/>
              <a:ext cx="3102" cy="1177"/>
            </a:xfrm>
            <a:prstGeom prst="roundRect">
              <a:avLst/>
            </a:prstGeom>
            <a:solidFill>
              <a:srgbClr val="F0DEAB">
                <a:alpha val="86000"/>
              </a:srgbClr>
            </a:solidFill>
            <a:ln w="34925">
              <a:solidFill>
                <a:srgbClr val="8B4C1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7216" y="2899"/>
              <a:ext cx="4240" cy="7215"/>
              <a:chOff x="7216" y="2899"/>
              <a:chExt cx="4240" cy="7215"/>
            </a:xfrm>
          </p:grpSpPr>
          <p:pic>
            <p:nvPicPr>
              <p:cNvPr id="102" name="Изображение 10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16" y="2899"/>
                <a:ext cx="4241" cy="61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" name="Текстовое поле 6"/>
              <p:cNvSpPr txBox="1"/>
              <p:nvPr/>
            </p:nvSpPr>
            <p:spPr>
              <a:xfrm>
                <a:off x="7506" y="9256"/>
                <a:ext cx="3661" cy="85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>
                  <a:buClr>
                    <a:srgbClr val="F3A447"/>
                  </a:buClr>
                </a:pPr>
                <a:r>
                  <a:rPr lang="ru-RU" altLang="ru-RU" sz="1600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Сергей Васильевич</a:t>
                </a:r>
                <a:endParaRPr lang="ru-RU" alt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  <a:p>
                <a:pPr algn="ctr">
                  <a:buClr>
                    <a:srgbClr val="F3A447"/>
                  </a:buClr>
                </a:pPr>
                <a:r>
                  <a:rPr lang="ru-RU" altLang="ru-RU" sz="1600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Рахманинов</a:t>
                </a:r>
                <a:endParaRPr lang="ru-RU" alt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8627745" y="1840865"/>
            <a:ext cx="2889250" cy="4682490"/>
            <a:chOff x="13587" y="2899"/>
            <a:chExt cx="4550" cy="7374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4310" y="9097"/>
              <a:ext cx="3102" cy="1177"/>
            </a:xfrm>
            <a:prstGeom prst="roundRect">
              <a:avLst/>
            </a:prstGeom>
            <a:solidFill>
              <a:srgbClr val="F0DEAB">
                <a:alpha val="86000"/>
              </a:srgbClr>
            </a:solidFill>
            <a:ln w="34925">
              <a:solidFill>
                <a:srgbClr val="8B4C1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13587" y="2899"/>
              <a:ext cx="4550" cy="7215"/>
              <a:chOff x="13587" y="2899"/>
              <a:chExt cx="4550" cy="7215"/>
            </a:xfrm>
          </p:grpSpPr>
          <p:pic>
            <p:nvPicPr>
              <p:cNvPr id="103" name="Изображение 10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87" y="2899"/>
                <a:ext cx="4550" cy="61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" name="Текстовое поле 7"/>
              <p:cNvSpPr txBox="1"/>
              <p:nvPr/>
            </p:nvSpPr>
            <p:spPr>
              <a:xfrm>
                <a:off x="14031" y="9256"/>
                <a:ext cx="3661" cy="85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>
                  <a:buClr>
                    <a:srgbClr val="F3A447"/>
                  </a:buClr>
                </a:pPr>
                <a:r>
                  <a:rPr lang="ru-RU" altLang="ru-RU" sz="1600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Антонио</a:t>
                </a:r>
                <a:endParaRPr lang="ru-RU" alt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  <a:p>
                <a:pPr algn="ctr">
                  <a:buClr>
                    <a:srgbClr val="F3A447"/>
                  </a:buClr>
                </a:pPr>
                <a:r>
                  <a:rPr lang="ru-RU" altLang="ru-RU" sz="1600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Вивальди</a:t>
                </a:r>
                <a:endParaRPr lang="ru-RU" alt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</p:txBody>
          </p:sp>
        </p:grpSp>
      </p:grpSp>
      <p:sp>
        <p:nvSpPr>
          <p:cNvPr id="19" name="Текстовое поле 18"/>
          <p:cNvSpPr txBox="1"/>
          <p:nvPr/>
        </p:nvSpPr>
        <p:spPr>
          <a:xfrm>
            <a:off x="157480" y="196913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1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4056380" y="196913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2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8233410" y="196913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3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626110"/>
            <a:ext cx="10373360" cy="631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Где расположен герб Тамбовской области?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990" y="4079240"/>
            <a:ext cx="2493010" cy="24872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745" y="4079240"/>
            <a:ext cx="1941195" cy="2390140"/>
          </a:xfrm>
          <a:prstGeom prst="rect">
            <a:avLst/>
          </a:prstGeom>
        </p:spPr>
      </p:pic>
      <p:pic>
        <p:nvPicPr>
          <p:cNvPr id="114" name="Изображение 113"/>
          <p:cNvPicPr/>
          <p:nvPr/>
        </p:nvPicPr>
        <p:blipFill>
          <a:blip r:embed="rId4"/>
          <a:stretch>
            <a:fillRect/>
          </a:stretch>
        </p:blipFill>
        <p:spPr>
          <a:xfrm>
            <a:off x="6164580" y="4051935"/>
            <a:ext cx="2185670" cy="2465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Изображение 114"/>
          <p:cNvPicPr/>
          <p:nvPr/>
        </p:nvPicPr>
        <p:blipFill>
          <a:blip r:embed="rId5"/>
          <a:stretch>
            <a:fillRect/>
          </a:stretch>
        </p:blipFill>
        <p:spPr>
          <a:xfrm>
            <a:off x="4071620" y="1690370"/>
            <a:ext cx="2124075" cy="2613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Изображение 115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0250" y="1977390"/>
            <a:ext cx="2204720" cy="2326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Изображение 116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80" y="1977390"/>
            <a:ext cx="2267585" cy="2526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Текстовое поле 18"/>
          <p:cNvSpPr txBox="1"/>
          <p:nvPr/>
        </p:nvSpPr>
        <p:spPr>
          <a:xfrm>
            <a:off x="157480" y="196913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1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1522730" y="450405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2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3677285" y="209613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3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5770245" y="450405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4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8079105" y="209613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5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9573260" y="4504055"/>
            <a:ext cx="394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6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8" name="Изображение 117"/>
          <p:cNvPicPr/>
          <p:nvPr/>
        </p:nvPicPr>
        <p:blipFill>
          <a:blip r:embed="rId2"/>
          <a:stretch>
            <a:fillRect/>
          </a:stretch>
        </p:blipFill>
        <p:spPr>
          <a:xfrm>
            <a:off x="2704465" y="1955800"/>
            <a:ext cx="6584315" cy="438340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304800"/>
            <a:ext cx="10373360" cy="127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Как зовется река, которая впадает в Цну на территории города Тамбова?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370840" y="4382135"/>
            <a:ext cx="2332990" cy="8128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2  Студенец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9385935" y="2433955"/>
            <a:ext cx="2162175" cy="7073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3  Леденец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523240" y="2357755"/>
            <a:ext cx="2180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1  Холодец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468485" y="4382135"/>
            <a:ext cx="2295525" cy="747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4  Морозец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1" grpId="0"/>
      <p:bldP spid="21" grpId="1"/>
      <p:bldP spid="22" grpId="0"/>
      <p:bldP spid="22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304800"/>
            <a:ext cx="10373360" cy="127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Что производит крупное Тамбовское предприятие, имеющее аббревиатуру ТАКФ?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pic>
        <p:nvPicPr>
          <p:cNvPr id="119" name="Изображение 118"/>
          <p:cNvPicPr/>
          <p:nvPr/>
        </p:nvPicPr>
        <p:blipFill>
          <a:blip r:embed="rId2"/>
          <a:srcRect t="11191" b="8521"/>
          <a:stretch>
            <a:fillRect/>
          </a:stretch>
        </p:blipFill>
        <p:spPr>
          <a:xfrm>
            <a:off x="427355" y="1877695"/>
            <a:ext cx="7400290" cy="453771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19" name="Текстовое поле 18"/>
          <p:cNvSpPr txBox="1"/>
          <p:nvPr/>
        </p:nvSpPr>
        <p:spPr>
          <a:xfrm>
            <a:off x="8409305" y="2317115"/>
            <a:ext cx="20815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Кирпичи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296275" y="3073400"/>
            <a:ext cx="20815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Краска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409305" y="3829685"/>
            <a:ext cx="20815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Конфеты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296275" y="4773930"/>
            <a:ext cx="20815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Книги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304800"/>
            <a:ext cx="10373360" cy="127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Назовите основное природное богатство Тамбовской области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596265" y="2113280"/>
            <a:ext cx="2746375" cy="12033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Черноземные 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почвы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514080" y="2113280"/>
            <a:ext cx="28682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Торфяные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болота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96265" y="4397375"/>
            <a:ext cx="19843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Солёные 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озёра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662035" y="4397375"/>
            <a:ext cx="25723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Лиственные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леса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120" name="Изображение 119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7420" y="1690370"/>
            <a:ext cx="5410200" cy="5335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5" grpId="0"/>
      <p:bldP spid="5" grpId="1"/>
      <p:bldP spid="3" grpId="0"/>
      <p:bldP spid="3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304800"/>
            <a:ext cx="10373360" cy="127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Какая российская поэтесса посвятила нашей землячке Зое Космодемьянской поэму «Зоя»?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43840" y="2366010"/>
            <a:ext cx="2372360" cy="4056380"/>
            <a:chOff x="384" y="3726"/>
            <a:chExt cx="3736" cy="6388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384" y="8922"/>
              <a:ext cx="3736" cy="1192"/>
              <a:chOff x="188" y="8922"/>
              <a:chExt cx="3736" cy="1192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188" y="8922"/>
                <a:ext cx="3736" cy="1193"/>
              </a:xfrm>
              <a:prstGeom prst="roundRect">
                <a:avLst/>
              </a:prstGeom>
              <a:solidFill>
                <a:srgbClr val="F0DEAB">
                  <a:alpha val="86000"/>
                </a:srgbClr>
              </a:solidFill>
              <a:ln w="34925">
                <a:solidFill>
                  <a:srgbClr val="8B4C16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/>
              </a:p>
            </p:txBody>
          </p:sp>
          <p:sp>
            <p:nvSpPr>
              <p:cNvPr id="8" name="Текстовое поле 7"/>
              <p:cNvSpPr txBox="1"/>
              <p:nvPr/>
            </p:nvSpPr>
            <p:spPr>
              <a:xfrm>
                <a:off x="263" y="9209"/>
                <a:ext cx="3661" cy="61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>
                  <a:buClr>
                    <a:srgbClr val="F3A447"/>
                  </a:buClr>
                </a:pPr>
                <a:r>
                  <a:rPr lang="ru-RU" altLang="ru-RU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Анна Ахматова</a:t>
                </a:r>
                <a:endParaRPr lang="ru-RU" altLang="ru-RU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</p:txBody>
          </p:sp>
        </p:grpSp>
        <p:pic>
          <p:nvPicPr>
            <p:cNvPr id="121" name="Изображение 12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84" y="3726"/>
              <a:ext cx="3737" cy="490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2" name="Группа 21"/>
          <p:cNvGrpSpPr/>
          <p:nvPr/>
        </p:nvGrpSpPr>
        <p:grpSpPr>
          <a:xfrm>
            <a:off x="3276600" y="2366645"/>
            <a:ext cx="2399665" cy="4055745"/>
            <a:chOff x="5160" y="3727"/>
            <a:chExt cx="3779" cy="6387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203" y="8922"/>
              <a:ext cx="3736" cy="1192"/>
              <a:chOff x="4862" y="8922"/>
              <a:chExt cx="3736" cy="1192"/>
            </a:xfrm>
          </p:grpSpPr>
          <p:sp>
            <p:nvSpPr>
              <p:cNvPr id="10" name="Скругленный прямоугольник 9"/>
              <p:cNvSpPr/>
              <p:nvPr/>
            </p:nvSpPr>
            <p:spPr>
              <a:xfrm>
                <a:off x="4862" y="8922"/>
                <a:ext cx="3736" cy="1193"/>
              </a:xfrm>
              <a:prstGeom prst="roundRect">
                <a:avLst/>
              </a:prstGeom>
              <a:solidFill>
                <a:srgbClr val="F0DEAB">
                  <a:alpha val="86000"/>
                </a:srgbClr>
              </a:solidFill>
              <a:ln w="34925">
                <a:solidFill>
                  <a:srgbClr val="8B4C16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/>
              </a:p>
            </p:txBody>
          </p:sp>
          <p:sp>
            <p:nvSpPr>
              <p:cNvPr id="13" name="Текстовое поле 12"/>
              <p:cNvSpPr txBox="1"/>
              <p:nvPr/>
            </p:nvSpPr>
            <p:spPr>
              <a:xfrm>
                <a:off x="4937" y="9209"/>
                <a:ext cx="3661" cy="61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>
                  <a:buClr>
                    <a:srgbClr val="F3A447"/>
                  </a:buClr>
                </a:pPr>
                <a:r>
                  <a:rPr lang="ru-RU" altLang="ru-RU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Римма Казакова</a:t>
                </a:r>
                <a:endParaRPr lang="ru-RU" altLang="ru-RU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</p:txBody>
          </p:sp>
        </p:grpSp>
        <p:pic>
          <p:nvPicPr>
            <p:cNvPr id="122" name="Изображение 12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160" y="3727"/>
              <a:ext cx="3633" cy="490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" name="Группа 22"/>
          <p:cNvGrpSpPr/>
          <p:nvPr/>
        </p:nvGrpSpPr>
        <p:grpSpPr>
          <a:xfrm>
            <a:off x="6243955" y="2366010"/>
            <a:ext cx="2372360" cy="4056380"/>
            <a:chOff x="9833" y="3726"/>
            <a:chExt cx="3736" cy="638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9833" y="8922"/>
              <a:ext cx="3736" cy="1192"/>
              <a:chOff x="9833" y="8922"/>
              <a:chExt cx="3736" cy="1192"/>
            </a:xfrm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9833" y="8922"/>
                <a:ext cx="3736" cy="1193"/>
              </a:xfrm>
              <a:prstGeom prst="roundRect">
                <a:avLst/>
              </a:prstGeom>
              <a:solidFill>
                <a:srgbClr val="F0DEAB">
                  <a:alpha val="86000"/>
                </a:srgbClr>
              </a:solidFill>
              <a:ln w="34925">
                <a:solidFill>
                  <a:srgbClr val="8B4C16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/>
              </a:p>
            </p:txBody>
          </p:sp>
          <p:sp>
            <p:nvSpPr>
              <p:cNvPr id="14" name="Текстовое поле 13"/>
              <p:cNvSpPr txBox="1"/>
              <p:nvPr/>
            </p:nvSpPr>
            <p:spPr>
              <a:xfrm>
                <a:off x="9834" y="9209"/>
                <a:ext cx="3661" cy="61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>
                  <a:buClr>
                    <a:srgbClr val="F3A447"/>
                  </a:buClr>
                </a:pPr>
                <a:r>
                  <a:rPr lang="ru-RU" altLang="ru-RU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Марина Цветаева</a:t>
                </a:r>
                <a:endParaRPr lang="ru-RU" altLang="ru-RU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</p:txBody>
          </p:sp>
        </p:grpSp>
        <p:pic>
          <p:nvPicPr>
            <p:cNvPr id="123" name="Изображение 12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958" y="3726"/>
              <a:ext cx="3536" cy="490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4" name="Группа 23"/>
          <p:cNvGrpSpPr/>
          <p:nvPr/>
        </p:nvGrpSpPr>
        <p:grpSpPr>
          <a:xfrm>
            <a:off x="9184005" y="2366645"/>
            <a:ext cx="2379980" cy="4055745"/>
            <a:chOff x="14463" y="3727"/>
            <a:chExt cx="3748" cy="6387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4463" y="8922"/>
              <a:ext cx="3736" cy="1192"/>
              <a:chOff x="14463" y="8922"/>
              <a:chExt cx="3736" cy="1192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4463" y="8922"/>
                <a:ext cx="3736" cy="1193"/>
              </a:xfrm>
              <a:prstGeom prst="roundRect">
                <a:avLst/>
              </a:prstGeom>
              <a:solidFill>
                <a:srgbClr val="F0DEAB">
                  <a:alpha val="86000"/>
                </a:srgbClr>
              </a:solidFill>
              <a:ln w="34925">
                <a:solidFill>
                  <a:srgbClr val="8B4C16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/>
              </a:p>
            </p:txBody>
          </p:sp>
          <p:sp>
            <p:nvSpPr>
              <p:cNvPr id="15" name="Текстовое поле 14"/>
              <p:cNvSpPr txBox="1"/>
              <p:nvPr/>
            </p:nvSpPr>
            <p:spPr>
              <a:xfrm>
                <a:off x="14538" y="9209"/>
                <a:ext cx="3661" cy="61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>
                  <a:buClr>
                    <a:srgbClr val="F3A447"/>
                  </a:buClr>
                </a:pPr>
                <a:r>
                  <a:rPr lang="ru-RU" altLang="ru-RU" b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6" charset="0"/>
                    <a:cs typeface="Times New Roman" panose="02020603050405020304" pitchFamily="16" charset="0"/>
                    <a:sym typeface="+mn-ea"/>
                  </a:rPr>
                  <a:t>Маргарита Алигер</a:t>
                </a:r>
                <a:endParaRPr lang="ru-RU" altLang="ru-RU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6" charset="0"/>
                  <a:cs typeface="Times New Roman" panose="02020603050405020304" pitchFamily="16" charset="0"/>
                  <a:sym typeface="+mn-ea"/>
                </a:endParaRPr>
              </a:p>
            </p:txBody>
          </p:sp>
        </p:grpSp>
        <p:pic>
          <p:nvPicPr>
            <p:cNvPr id="124" name="Изображение 1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569" y="3727"/>
              <a:ext cx="3643" cy="490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304800"/>
            <a:ext cx="10373360" cy="127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Какое из музыкальных произведений Василия  Агапкина является гимном Тамбовской области?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8144510" y="2178050"/>
            <a:ext cx="346456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«Голубая ночь»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125" name="Изображение 124"/>
          <p:cNvPicPr/>
          <p:nvPr/>
        </p:nvPicPr>
        <p:blipFill>
          <a:blip r:embed="rId2"/>
          <a:srcRect r="27159"/>
          <a:stretch>
            <a:fillRect/>
          </a:stretch>
        </p:blipFill>
        <p:spPr>
          <a:xfrm>
            <a:off x="337820" y="1917065"/>
            <a:ext cx="7042150" cy="476250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7622540" y="2926715"/>
            <a:ext cx="426847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«Любовь музыканта»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622540" y="3740785"/>
            <a:ext cx="426847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«Волшебный сон»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622540" y="4564380"/>
            <a:ext cx="4507865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«Прощание славянки»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6060" y="192405"/>
            <a:ext cx="11537950" cy="1497965"/>
          </a:xfrm>
          <a:prstGeom prst="round2DiagRect">
            <a:avLst/>
          </a:prstGeom>
          <a:solidFill>
            <a:srgbClr val="F0DEAB">
              <a:alpha val="86000"/>
            </a:srgbClr>
          </a:solidFill>
          <a:ln w="34925">
            <a:solidFill>
              <a:srgbClr val="8B4C1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861060" y="304800"/>
            <a:ext cx="10373360" cy="127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ru-RU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</a:rPr>
              <a:t>Что представляет собой монумент «Тамбовский колхозник», установленный в городе Тамбове?</a:t>
            </a:r>
            <a:endParaRPr lang="ru-RU" alt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21920" y="2831465"/>
            <a:ext cx="346456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Трактор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0" y="4607560"/>
            <a:ext cx="334645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Мужик-пахарь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9171305" y="2831465"/>
            <a:ext cx="2799715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Самолёт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781540" y="4378960"/>
            <a:ext cx="1982470" cy="670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Танк</a:t>
            </a:r>
            <a:endParaRPr lang="ru-RU" alt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126" name="Изображение 125"/>
          <p:cNvPicPr/>
          <p:nvPr/>
        </p:nvPicPr>
        <p:blipFill>
          <a:blip r:embed="rId2"/>
          <a:stretch>
            <a:fillRect/>
          </a:stretch>
        </p:blipFill>
        <p:spPr>
          <a:xfrm>
            <a:off x="3226435" y="1998345"/>
            <a:ext cx="6096000" cy="456057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4288155" y="618490"/>
            <a:ext cx="3615055" cy="6079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4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?</a:t>
            </a:r>
            <a:endParaRPr lang="ru-RU" altLang="en-US" sz="49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" grpId="0"/>
      <p:bldP spid="3" grpId="1"/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1709</Words>
  <Application>WPS Presentation</Application>
  <PresentationFormat>宽屏</PresentationFormat>
  <Paragraphs>137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Calibri Light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Дарья Близнецова</cp:lastModifiedBy>
  <cp:revision>7</cp:revision>
  <dcterms:created xsi:type="dcterms:W3CDTF">2024-05-05T05:02:00Z</dcterms:created>
  <dcterms:modified xsi:type="dcterms:W3CDTF">2024-05-12T20:54:41Z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1049-12.2.0.16731</vt:lpwstr>
  </property>
  <property fmtid="{D5CDD505-2E9C-101B-9397-08002B2CF9AE}" pid="3" name="ICV">
    <vt:lpwstr>A2D53907FDC74B57B64705D70FA0F4F6_13</vt:lpwstr>
  </property>
</Properties>
</file>