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6" r:id="rId3"/>
    <p:sldId id="258" r:id="rId4"/>
    <p:sldId id="259" r:id="rId5"/>
    <p:sldId id="271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4" r:id="rId16"/>
    <p:sldId id="273" r:id="rId17"/>
    <p:sldId id="272" r:id="rId18"/>
    <p:sldId id="275" r:id="rId19"/>
    <p:sldId id="270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71" autoAdjust="0"/>
    <p:restoredTop sz="94624" autoAdjust="0"/>
  </p:normalViewPr>
  <p:slideViewPr>
    <p:cSldViewPr snapToGrid="0">
      <p:cViewPr varScale="1">
        <p:scale>
          <a:sx n="69" d="100"/>
          <a:sy n="69" d="100"/>
        </p:scale>
        <p:origin x="-82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FF3F00-9F21-4538-90B1-FD3F8F32E7B8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DA6129-24A2-4D2A-9DFF-F71DB9468DD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A6129-24A2-4D2A-9DFF-F71DB9468DD5}" type="slidenum">
              <a:rPr lang="ru-RU" smtClean="0"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DF63-D2F5-4355-B9F1-D07A14236DD4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3460E-ABED-4A5A-8F8D-236978338A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72529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DF63-D2F5-4355-B9F1-D07A14236DD4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3460E-ABED-4A5A-8F8D-236978338A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46587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DF63-D2F5-4355-B9F1-D07A14236DD4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3460E-ABED-4A5A-8F8D-236978338A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54984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DF63-D2F5-4355-B9F1-D07A14236DD4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3460E-ABED-4A5A-8F8D-236978338A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17413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DF63-D2F5-4355-B9F1-D07A14236DD4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3460E-ABED-4A5A-8F8D-236978338A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67847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DF63-D2F5-4355-B9F1-D07A14236DD4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3460E-ABED-4A5A-8F8D-236978338A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16348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DF63-D2F5-4355-B9F1-D07A14236DD4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3460E-ABED-4A5A-8F8D-236978338A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94259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DF63-D2F5-4355-B9F1-D07A14236DD4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3460E-ABED-4A5A-8F8D-236978338A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35093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DF63-D2F5-4355-B9F1-D07A14236DD4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3460E-ABED-4A5A-8F8D-236978338A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78185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DF63-D2F5-4355-B9F1-D07A14236DD4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3460E-ABED-4A5A-8F8D-236978338A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09884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DF63-D2F5-4355-B9F1-D07A14236DD4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3460E-ABED-4A5A-8F8D-236978338A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15673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1DF63-D2F5-4355-B9F1-D07A14236DD4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3460E-ABED-4A5A-8F8D-236978338A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3748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hyperlink" Target="mailto:Ds_planetadetstva@mail.ru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/>
          <a:srcRect l="1089" t="1629" r="1212" b="2263"/>
          <a:stretch/>
        </p:blipFill>
        <p:spPr>
          <a:xfrm>
            <a:off x="11406" y="0"/>
            <a:ext cx="12169187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93183" y="195096"/>
            <a:ext cx="11987410" cy="1414763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</a:t>
            </a:r>
            <a:b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детский сад «Планета детства»</a:t>
            </a:r>
            <a:b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Тамбовская  область Тамбовский  район 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р.п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Новая Ляда</a:t>
            </a:r>
            <a:b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584102" y="2807008"/>
            <a:ext cx="9787945" cy="3793415"/>
          </a:xfrm>
        </p:spPr>
        <p:txBody>
          <a:bodyPr>
            <a:normAutofit fontScale="92500" lnSpcReduction="10000"/>
          </a:bodyPr>
          <a:lstStyle/>
          <a:p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«Организация работы с дошкольниками </a:t>
            </a:r>
          </a:p>
          <a:p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программе </a:t>
            </a:r>
          </a:p>
          <a:p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«Первые шаги в мир экономики» </a:t>
            </a:r>
          </a:p>
          <a:p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6-7 лет»</a:t>
            </a:r>
          </a:p>
          <a:p>
            <a:endParaRPr lang="ru-RU" sz="3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Ушакова Е.В., воспитатель</a:t>
            </a:r>
          </a:p>
          <a:p>
            <a:pPr algn="r"/>
            <a:endParaRPr lang="ru-RU" sz="2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0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2021г.</a:t>
            </a:r>
          </a:p>
        </p:txBody>
      </p:sp>
    </p:spTree>
    <p:extLst>
      <p:ext uri="{BB962C8B-B14F-4D97-AF65-F5344CB8AC3E}">
        <p14:creationId xmlns:p14="http://schemas.microsoft.com/office/powerpoint/2010/main" xmlns="" val="2570398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 «Реклама»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рекламирую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2533740"/>
            <a:ext cx="2833620" cy="37781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53772" y="2489468"/>
            <a:ext cx="2900028" cy="38667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00867" y="2653047"/>
            <a:ext cx="4390265" cy="329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59524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 «Полезные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экономические навыки и привычки в быту»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«Я уважаю чужой труд»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2461408"/>
            <a:ext cx="2786666" cy="37155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71962" y="2602782"/>
            <a:ext cx="2781838" cy="37091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32617" y="2694837"/>
            <a:ext cx="4331594" cy="324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33253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 «Полезные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экономические навыки и привычки в быту»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 уважаю чужой труд»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9242" y="2499068"/>
            <a:ext cx="2303171" cy="36273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63137" y="2499068"/>
            <a:ext cx="2904718" cy="362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0486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родителями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5240628" cy="4351338"/>
          </a:xfrm>
        </p:spPr>
        <p:txBody>
          <a:bodyPr>
            <a:normAutofit/>
          </a:bodyPr>
          <a:lstStyle/>
          <a:p>
            <a:pPr algn="just"/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объясняет родителям, что показать детям значение труда в жизни людей, многообразие профессий он сможет только при условии непосредственного участия и помощи родителей. Дети должны знать, как называются профессии их родителей, содержание их деятельности, каков продукт их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труда</a:t>
            </a:r>
          </a:p>
          <a:p>
            <a:pPr algn="just"/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17028" y="1690688"/>
            <a:ext cx="4658039" cy="4178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5446554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со специалистами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67208" y="4189700"/>
            <a:ext cx="2676376" cy="168873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Скругленный прямоугольник 4"/>
          <p:cNvSpPr/>
          <p:nvPr/>
        </p:nvSpPr>
        <p:spPr>
          <a:xfrm>
            <a:off x="1352282" y="2884868"/>
            <a:ext cx="2665926" cy="167425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74906" y="2870383"/>
            <a:ext cx="2676376" cy="168873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Прямоугольник 7"/>
          <p:cNvSpPr/>
          <p:nvPr/>
        </p:nvSpPr>
        <p:spPr>
          <a:xfrm>
            <a:off x="1569103" y="3206920"/>
            <a:ext cx="229851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endParaRPr lang="en-US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11400" y="1521401"/>
            <a:ext cx="2676376" cy="168873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" name="Прямоугольник 10"/>
          <p:cNvSpPr/>
          <p:nvPr/>
        </p:nvSpPr>
        <p:spPr>
          <a:xfrm>
            <a:off x="4965314" y="1779946"/>
            <a:ext cx="196855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endParaRPr lang="en-US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86250" y="4559121"/>
            <a:ext cx="243829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endParaRPr lang="en-US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физ.воспитанию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779829" y="3151498"/>
            <a:ext cx="206652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endParaRPr lang="en-US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дминистрация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38489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Сетевое взаимодействие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69103" y="3206920"/>
            <a:ext cx="229851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endParaRPr lang="en-US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65314" y="1779946"/>
            <a:ext cx="196855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endParaRPr lang="en-US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86250" y="4559121"/>
            <a:ext cx="243829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endParaRPr lang="en-US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физ.воспитанию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779829" y="3151498"/>
            <a:ext cx="206652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endParaRPr lang="en-US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дминистрация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 descr="C:\Users\Евгения\Downloads\Screenshot_20211220_164350_com.google.android.apps.docs_edit_1165470599788306.jpg"/>
          <p:cNvPicPr>
            <a:picLocks noChangeAspect="1" noChangeArrowheads="1"/>
          </p:cNvPicPr>
          <p:nvPr/>
        </p:nvPicPr>
        <p:blipFill>
          <a:blip r:embed="rId3" cstate="print"/>
          <a:srcRect r="859"/>
          <a:stretch>
            <a:fillRect/>
          </a:stretch>
        </p:blipFill>
        <p:spPr bwMode="auto">
          <a:xfrm>
            <a:off x="4062548" y="1545848"/>
            <a:ext cx="3631475" cy="51162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638489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Autofit/>
          </a:bodyPr>
          <a:lstStyle/>
          <a:p>
            <a:pPr algn="just"/>
            <a:r>
              <a:rPr lang="ru-RU" sz="2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имеют сформированные основные понятия финансовой грамотности, приближенные знания к реальной действительности, то есть формируется начало экономического мышления</a:t>
            </a:r>
          </a:p>
          <a:p>
            <a:pPr algn="just"/>
            <a:r>
              <a:rPr lang="ru-RU" sz="2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интересуются социальными явлениями, происходящими в общественной жизни</a:t>
            </a:r>
          </a:p>
          <a:p>
            <a:pPr algn="just"/>
            <a:r>
              <a:rPr lang="ru-RU" sz="2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знают о новых профессиях, умеют рассказывать о них</a:t>
            </a:r>
          </a:p>
          <a:p>
            <a:pPr algn="just"/>
            <a:r>
              <a:rPr lang="ru-RU" sz="2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владеют обогащенным словарным запасом, который связан с областью финансирования, начальной экономикой, трудовой деятельностью людей современных профессий</a:t>
            </a:r>
          </a:p>
          <a:p>
            <a:pPr algn="just"/>
            <a:r>
              <a:rPr lang="ru-RU" sz="2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проявляют коммуникативные социальные навыки: общительность, чувство собственного достоинства, ответственность, стремление доводить начатое дело до конца</a:t>
            </a:r>
          </a:p>
          <a:p>
            <a:pPr algn="just"/>
            <a:r>
              <a:rPr lang="ru-RU" sz="2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проявляют здоровый интерес к деньгам, осознают правила их честного приобретения, взаимосвязи понятий «труд-деньги», понимание факта купли-продажи</a:t>
            </a:r>
            <a:endParaRPr lang="ru-RU" sz="2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47574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515" y="398867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источники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1030" y="1568048"/>
            <a:ext cx="10515600" cy="4351338"/>
          </a:xfrm>
        </p:spPr>
        <p:txBody>
          <a:bodyPr>
            <a:normAutofit/>
          </a:bodyPr>
          <a:lstStyle/>
          <a:p>
            <a:pPr marL="0" indent="450000" algn="just">
              <a:buNone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УМК «Экономическое воспитание дошкольников: формирование предпосылок финансовой грамотности» входят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примерная парциальная образовательная программа дошкольного образования для детей 5-7 лет. Авторы-составители: Шатова А.Д., Аксёнова Ю.А., Кириллов И.Л., Давыдова В.Е., Мищенко И.С.</a:t>
            </a:r>
          </a:p>
          <a:p>
            <a:pPr algn="just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борник методических материалов на основе примерной парциальной образовательной программы дошкольного образования для детей 5-7 лет</a:t>
            </a:r>
          </a:p>
          <a:p>
            <a:pPr algn="just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борник демонстрационных материалов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примерной парциальной образовательной программы дошкольного образования для детей 5-7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</a:p>
          <a:p>
            <a:pPr algn="just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борник занимательных задач и ребусов для детей</a:t>
            </a:r>
          </a:p>
          <a:p>
            <a:pPr algn="just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нижка-раскраска для детей</a:t>
            </a:r>
          </a:p>
          <a:p>
            <a:pPr algn="just"/>
            <a:endPara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80230" y="0"/>
            <a:ext cx="2511770" cy="138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7290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Обратная связь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50" dirty="0" smtClean="0">
                <a:latin typeface="Times New Roman" pitchFamily="18" charset="0"/>
                <a:cs typeface="Times New Roman" pitchFamily="18" charset="0"/>
                <a:hlinkClick r:id="rId4"/>
              </a:rPr>
              <a:t>Ds_planetadetstva@mail.ru</a:t>
            </a:r>
            <a:endParaRPr lang="ru-RU" sz="205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50" dirty="0" smtClean="0">
                <a:latin typeface="Times New Roman" pitchFamily="18" charset="0"/>
                <a:cs typeface="Times New Roman" pitchFamily="18" charset="0"/>
              </a:rPr>
              <a:t>+7(4752)65-20-05</a:t>
            </a:r>
          </a:p>
          <a:p>
            <a:endParaRPr lang="ru-RU" sz="2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69103" y="3206920"/>
            <a:ext cx="229851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endParaRPr lang="en-US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65314" y="1779946"/>
            <a:ext cx="196855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endParaRPr lang="en-US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86250" y="4559121"/>
            <a:ext cx="243829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endParaRPr lang="en-US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физ.воспитанию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779829" y="3151498"/>
            <a:ext cx="206652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endParaRPr lang="en-US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дминистрация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6" descr="C:\Users\Евгения\Desktop\сад зим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3526" y="3458314"/>
            <a:ext cx="5098473" cy="33996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638489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1" y="0"/>
            <a:ext cx="12167617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077792" y="1854558"/>
            <a:ext cx="9144000" cy="171611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Экономьте и будьте экономными!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0875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«Первые шаги в мир экономики»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idx="1"/>
          </p:nvPr>
        </p:nvSpPr>
        <p:spPr>
          <a:xfrm>
            <a:off x="838200" y="1825625"/>
            <a:ext cx="5926697" cy="4351338"/>
          </a:xfrm>
        </p:spPr>
        <p:txBody>
          <a:bodyPr>
            <a:normAutofit/>
          </a:bodyPr>
          <a:lstStyle/>
          <a:p>
            <a:pPr algn="just"/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сентябре 2020г. МАДОУ детский сад «Планета детства» начал работу по программе «Первые шаги в мир экономики», основанной 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примерной парциальной образовательной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образования для детей 5-7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 «Экономическое воспитание дошкольников: формирование предпосылок финансовой грамотности»</a:t>
            </a:r>
            <a:endParaRPr lang="ru-RU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25962" y="2443811"/>
            <a:ext cx="2163919" cy="28852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12309" y="2443811"/>
            <a:ext cx="2163919" cy="28852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9970420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198" y="1593805"/>
            <a:ext cx="5382297" cy="4351338"/>
          </a:xfrm>
        </p:spPr>
        <p:txBody>
          <a:bodyPr>
            <a:normAutofit/>
          </a:bodyPr>
          <a:lstStyle/>
          <a:p>
            <a:pPr algn="just"/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данной темы обусловлена значимостью подготовки ребенка к условиям обучения в школе и к жизни в целом, формированием правильной ориентацией его в экономических явлениях, а также необходимостью преемственности в изучении экономики между первыми ступенями образовательной системы – детским садом и школой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7518808" y="1701794"/>
            <a:ext cx="3174183" cy="423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89482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«Первые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шаги в мир экономики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06150" y="4042289"/>
            <a:ext cx="2036240" cy="133514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38200" y="2472744"/>
            <a:ext cx="1918952" cy="122349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93866" y="4042289"/>
            <a:ext cx="2036240" cy="13351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06955" y="2575775"/>
            <a:ext cx="2098705" cy="137609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168891" y="4525192"/>
            <a:ext cx="20734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«Деньги и цена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885083" y="4525192"/>
            <a:ext cx="1305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«Реклама»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306955" y="2630229"/>
            <a:ext cx="216116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«Полезные </a:t>
            </a:r>
            <a:endParaRPr lang="ru-RU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экономические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привычки </a:t>
            </a:r>
            <a:endParaRPr lang="ru-RU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быту»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16766" y="2764519"/>
            <a:ext cx="19618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«Труд и </a:t>
            </a:r>
            <a:endPara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продукты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труда»</a:t>
            </a:r>
          </a:p>
        </p:txBody>
      </p:sp>
    </p:spTree>
    <p:extLst>
      <p:ext uri="{BB962C8B-B14F-4D97-AF65-F5344CB8AC3E}">
        <p14:creationId xmlns:p14="http://schemas.microsoft.com/office/powerpoint/2010/main" xmlns="" val="8934144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ориентиры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42291"/>
            <a:ext cx="10515600" cy="3969867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адекватно употребляют в играх, занятиях, общении со сверстниками и взрослыми знакомые экономические понятия (в соответствии с используемой Программой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знают и называют разные места и учреждения торговли: рынок, магазин, ярмарка, супермаркет,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интернет-магазин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знают российские деньги, некоторые названия валют ближнего и дальнего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зарубежья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знают и называют разные виды рекламы, ее назначение, способы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воздействия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бережно, рационально, экономно используют расходные материалы для игр и занятий (бумагу, карандаши, краски, материю и др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проявляют интерес к экономической деятельности взрослых (кем работают родители, как ведут хозяйство и т. д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95894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 «Труд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продукт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труда»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«Как я помогаю близким»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54558" y="2568817"/>
            <a:ext cx="4395989" cy="32969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3035548"/>
            <a:ext cx="4395989" cy="329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85728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 «Труд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продукт труда»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«Как я помогаю близким»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2448" y="2497686"/>
            <a:ext cx="2255412" cy="30072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6005" y="3664812"/>
            <a:ext cx="2139502" cy="28526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83392" y="2342668"/>
            <a:ext cx="2228156" cy="29770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664" r="9841"/>
          <a:stretch/>
        </p:blipFill>
        <p:spPr>
          <a:xfrm>
            <a:off x="6774287" y="3707035"/>
            <a:ext cx="2202288" cy="284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181223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 «Деньги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цена»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34851" y="1690689"/>
            <a:ext cx="5684949" cy="4486274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«Места для торговли»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6172200" y="1690688"/>
            <a:ext cx="5181600" cy="4486275"/>
          </a:xfrm>
        </p:spPr>
        <p:txBody>
          <a:bodyPr/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«Магазин»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6199" y="2552464"/>
            <a:ext cx="2323027" cy="30973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77360" y="4001294"/>
            <a:ext cx="3473001" cy="26047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97768" y="3773671"/>
            <a:ext cx="2057858" cy="27438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64897" y="2552464"/>
            <a:ext cx="2192015" cy="292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17526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 «Деньги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цена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(использование УМК)</a:t>
            </a:r>
            <a:endParaRPr lang="ru-RU" sz="3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«Места </a:t>
            </a:r>
            <a:r>
              <a:rPr lang="ru-RU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торговли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lvl="0" indent="0" algn="ctr">
              <a:buNone/>
            </a:pP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82229" y="0"/>
            <a:ext cx="2509771" cy="13822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4688983" y="2634656"/>
            <a:ext cx="2814034" cy="37520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2379193"/>
            <a:ext cx="2949530" cy="39327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04270" y="2379193"/>
            <a:ext cx="2815754" cy="375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48670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642</Words>
  <Application>Microsoft Office PowerPoint</Application>
  <PresentationFormat>Произвольный</PresentationFormat>
  <Paragraphs>114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Муниципальное автономное дошкольное образовательное  учреждение детский сад «Планета детства»  Тамбовская  область Тамбовский  район  р.п. Новая Ляда </vt:lpstr>
      <vt:lpstr>«Первые шаги в мир экономики»</vt:lpstr>
      <vt:lpstr>Актуальность</vt:lpstr>
      <vt:lpstr>Структура программы  «Первые шаги в мир экономики»</vt:lpstr>
      <vt:lpstr>Целевые ориентиры</vt:lpstr>
      <vt:lpstr>Блок «Труд и продукт труда»</vt:lpstr>
      <vt:lpstr>Блок «Труд и продукт труда»</vt:lpstr>
      <vt:lpstr>Блок «Деньги и цена»</vt:lpstr>
      <vt:lpstr>Блок «Деньги и цена»  (использование УМК)</vt:lpstr>
      <vt:lpstr>Блок «Реклама»</vt:lpstr>
      <vt:lpstr>Блок «Полезные экономические навыки и привычки в быту»</vt:lpstr>
      <vt:lpstr>Блок «Полезные экономические навыки и привычки в быту»</vt:lpstr>
      <vt:lpstr>Взаимодействие с родителями</vt:lpstr>
      <vt:lpstr>Взаимодействие со специалистами</vt:lpstr>
      <vt:lpstr>Сетевое взаимодействие</vt:lpstr>
      <vt:lpstr>Ожидаемые результаты</vt:lpstr>
      <vt:lpstr>Информационные источники:</vt:lpstr>
      <vt:lpstr>Обратная связь</vt:lpstr>
      <vt:lpstr>Экономьте и будьте экономными!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Евгения Ушакова</dc:creator>
  <cp:lastModifiedBy>Евгения</cp:lastModifiedBy>
  <cp:revision>59</cp:revision>
  <dcterms:created xsi:type="dcterms:W3CDTF">2021-04-07T14:42:33Z</dcterms:created>
  <dcterms:modified xsi:type="dcterms:W3CDTF">2021-12-20T13:54:17Z</dcterms:modified>
</cp:coreProperties>
</file>